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56" r:id="rId2"/>
    <p:sldId id="292" r:id="rId3"/>
    <p:sldId id="431" r:id="rId4"/>
    <p:sldId id="288" r:id="rId5"/>
    <p:sldId id="430" r:id="rId6"/>
    <p:sldId id="432" r:id="rId7"/>
    <p:sldId id="390" r:id="rId8"/>
    <p:sldId id="436" r:id="rId9"/>
    <p:sldId id="437" r:id="rId10"/>
    <p:sldId id="440" r:id="rId11"/>
    <p:sldId id="438" r:id="rId12"/>
    <p:sldId id="44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1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6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964247" y="1453148"/>
            <a:ext cx="8432600" cy="1347849"/>
          </a:xfrm>
        </p:spPr>
        <p:txBody>
          <a:bodyPr/>
          <a:lstStyle/>
          <a:p>
            <a:r>
              <a:rPr lang="en-US" sz="3200" dirty="0" err="1">
                <a:latin typeface="Arial Black" panose="020B0A04020102020204" pitchFamily="34" charset="0"/>
              </a:rPr>
              <a:t>Dependentele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alimentare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si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aditivii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027767" y="2875550"/>
            <a:ext cx="7236248" cy="148688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Cristina Mocanu</a:t>
            </a:r>
          </a:p>
          <a:p>
            <a:r>
              <a:rPr lang="en-US" dirty="0" err="1">
                <a:solidFill>
                  <a:schemeClr val="tx1"/>
                </a:solidFill>
              </a:rPr>
              <a:t>Manole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Cojocaru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Simpozion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Medicina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Integrativa</a:t>
            </a:r>
            <a:r>
              <a:rPr lang="en-US" dirty="0">
                <a:solidFill>
                  <a:schemeClr val="tx1"/>
                </a:solidFill>
              </a:rPr>
              <a:t> 12.12.2019</a:t>
            </a:r>
          </a:p>
          <a:p>
            <a:r>
              <a:rPr lang="en-US" dirty="0" err="1">
                <a:solidFill>
                  <a:schemeClr val="tx1"/>
                </a:solidFill>
              </a:rPr>
              <a:t>Biblioteca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Academiei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Romane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4" y="149709"/>
            <a:ext cx="1547860" cy="1547860"/>
          </a:xfrm>
          <a:prstGeom prst="rect">
            <a:avLst/>
          </a:prstGeom>
        </p:spPr>
      </p:pic>
      <p:pic>
        <p:nvPicPr>
          <p:cNvPr id="1026" name="Picture 2" descr="Asociatia Medicala Romana pentru Plasmafere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1" y="5252274"/>
            <a:ext cx="8610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niversity of Maryland School of Medicine">
            <a:extLst>
              <a:ext uri="{FF2B5EF4-FFF2-40B4-BE49-F238E27FC236}">
                <a16:creationId xmlns:a16="http://schemas.microsoft.com/office/drawing/2014/main" id="{DAD0D9CA-A473-4A01-AEE3-DD81C1663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022" y="330643"/>
            <a:ext cx="1769897" cy="4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7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53440B-8919-45EB-9396-737DDEB66CA4}"/>
              </a:ext>
            </a:extLst>
          </p:cNvPr>
          <p:cNvSpPr/>
          <p:nvPr/>
        </p:nvSpPr>
        <p:spPr>
          <a:xfrm>
            <a:off x="280060" y="151179"/>
            <a:ext cx="117258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Îndulcitorii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oferă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un gust dulce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alimentelor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îndulcitorilor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masă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Acestea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utilizate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face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versiuni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calorii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putine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alimentelor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băuturilor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Aspartamul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(E951)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utilizat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face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băuturi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răcoritoare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conținut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scăzut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calorii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Sucraloza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(E955)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folosită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da un gust dulce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iaurturilor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fără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zahăr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adăugat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Colorantii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adaugă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restabilesc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culoarea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alimentelor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Acesia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pot fi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adăugati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mâncare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compensa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pierderile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culoare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îmbunătăți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culorile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naturale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adăuga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culoare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alimente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altfel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incolore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colorate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diferit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Riboflavina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(E101,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cunoscută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sub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denumirea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vitamina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B2)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utilizată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îmbunătăți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culoarea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conservele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fructe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roșii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precum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gemurile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Cochineal (E120)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utilizat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îmbunătăți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culoarea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roșie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cerealele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cu aroma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fructe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brânză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procesată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aromată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Conservanții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extind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durata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valabilitate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alimentelor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protejarea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împotriva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pierderii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calitate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cauzată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microorganisme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protejarea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împotriva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creșterii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microorganismelor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provocatoare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boli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Exemple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Propionatul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calciu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(E282)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utilizat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încetini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creșterea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mucegaiului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pâine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produse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coapte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Acidul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sorbic (E200)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utilizat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preveni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formarea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mucegaiurilor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produsele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lactate.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Antioxidanții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prelungesc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durata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valabilitate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alimentelor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protejându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-se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împotriva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oxidării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Oxidarea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procesul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alimentele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deteriorează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calitate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deoarece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reacționează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oxigenul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ceea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exemplu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facă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grăsimile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devină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rancide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taie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fructele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devină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maronii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Acidul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ascorbic (E300,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cunoscut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sub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numele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vitamina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C)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folosit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impiedica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oxidarea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fructelor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legumelor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decojite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tăiate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mărunțite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sucurile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fructe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Acidifiantii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cresc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aciditatea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alimentelor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dau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un gust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acru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„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Regulatorii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aciditate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schimbă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controlează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aciditatea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alcalinitatea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alimentelor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Acidul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citric (E330)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utilizat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regla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aciditatea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sucurilor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fructe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legume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asigura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nivelul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adecvat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acid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tomatele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conserve.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Acidul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tartric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(E334)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utilizat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da un gust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acru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dulciurilor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Agenții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 anti-</a:t>
            </a:r>
            <a:r>
              <a:rPr lang="en-US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legare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împiedică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alimentele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sub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formă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pudră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granule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lipească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unul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celălalt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Dioxidul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siliciu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(E551)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ajută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oprirea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aglomerării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produselor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precum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zahărul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pudră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îndulcitorii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Agenții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 anti-</a:t>
            </a:r>
            <a:r>
              <a:rPr lang="en-US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spumare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previn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reduc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spumarea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Agenți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anti-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spumare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precum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polidimetiziloxanul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(E900) pot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ajuta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prevenirea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spumării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uleiului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gătit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prăjirii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7783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addiction to food">
            <a:extLst>
              <a:ext uri="{FF2B5EF4-FFF2-40B4-BE49-F238E27FC236}">
                <a16:creationId xmlns:a16="http://schemas.microsoft.com/office/drawing/2014/main" id="{2CB6404D-E38D-49B1-A4CB-DB15C29CF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1" y="2238500"/>
            <a:ext cx="1751609" cy="175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addiction to food">
            <a:extLst>
              <a:ext uri="{FF2B5EF4-FFF2-40B4-BE49-F238E27FC236}">
                <a16:creationId xmlns:a16="http://schemas.microsoft.com/office/drawing/2014/main" id="{2BD26B09-02AD-4C7F-B0FE-AEB5F46F4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438" y="2443842"/>
            <a:ext cx="1986983" cy="160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38ABD1E2-BA2A-4315-997F-531940E3E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90588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2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merry christs">
            <a:extLst>
              <a:ext uri="{FF2B5EF4-FFF2-40B4-BE49-F238E27FC236}">
                <a16:creationId xmlns:a16="http://schemas.microsoft.com/office/drawing/2014/main" id="{1A37353A-BC7E-4ED5-B6CA-868EF337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674" y="260596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merry christs">
            <a:extLst>
              <a:ext uri="{FF2B5EF4-FFF2-40B4-BE49-F238E27FC236}">
                <a16:creationId xmlns:a16="http://schemas.microsoft.com/office/drawing/2014/main" id="{61D91A39-C09A-4D78-B164-9A77B0894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06" y="4465576"/>
            <a:ext cx="3243169" cy="199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79D53EC5-4905-4F95-9F64-FFE2E209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4" y="2129711"/>
            <a:ext cx="4740337" cy="28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craciun fericit si la multi ani">
            <a:extLst>
              <a:ext uri="{FF2B5EF4-FFF2-40B4-BE49-F238E27FC236}">
                <a16:creationId xmlns:a16="http://schemas.microsoft.com/office/drawing/2014/main" id="{CAF4E728-2BE8-4ABF-A5A7-3A6AAAEFF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4" y="325027"/>
            <a:ext cx="3831771" cy="220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sociatia Medicala Romana pentru Plasmafereza">
            <a:extLst>
              <a:ext uri="{FF2B5EF4-FFF2-40B4-BE49-F238E27FC236}">
                <a16:creationId xmlns:a16="http://schemas.microsoft.com/office/drawing/2014/main" id="{39804808-EEDB-4FC9-AFD6-642F153B8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97" y="1653461"/>
            <a:ext cx="5454567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1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490518" y="994889"/>
            <a:ext cx="1065106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777777"/>
              </a:solidFill>
              <a:latin typeface="inherit"/>
            </a:endParaRPr>
          </a:p>
          <a:p>
            <a:pPr fontAlgn="base"/>
            <a:endParaRPr lang="en-U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0BAB03-16F1-45D9-AA8E-6E83A7FEDB6C}"/>
              </a:ext>
            </a:extLst>
          </p:cNvPr>
          <p:cNvSpPr/>
          <p:nvPr/>
        </p:nvSpPr>
        <p:spPr>
          <a:xfrm>
            <a:off x="490518" y="74864"/>
            <a:ext cx="10713851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18 </a:t>
            </a:r>
            <a:r>
              <a:rPr lang="en-US" dirty="0" err="1"/>
              <a:t>alimente</a:t>
            </a:r>
            <a:r>
              <a:rPr lang="en-US" dirty="0"/>
              <a:t> </a:t>
            </a:r>
            <a:r>
              <a:rPr lang="en-US" dirty="0" err="1"/>
              <a:t>dependente</a:t>
            </a:r>
            <a:endParaRPr lang="en-US" dirty="0"/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surprinzător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majoritatea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alimentelor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considerate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dependente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alimente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procesate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alimente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sunt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obicei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bogate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zahăr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grăsimi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ambele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Numărul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urmează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fiecărui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aliment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scorul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mediu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studiul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celor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Universitatea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din Michigan, pe 518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subiecti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pe 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scară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la 1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deloc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dependență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la 7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extrem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dependență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pizza (4.01)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ciocolată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(3,73)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chipsuri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(3,73)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fursecuri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(3.71)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inghetata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(3,68)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cartofi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prajiti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(3.60)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cheeseburgers (3.51)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Bauturi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carbogazoase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(3.29)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tort (3.26)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Brânzeturi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procesate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(3.22)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mezeluri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(3,03)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prăjit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(2,97)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Chifle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cornuri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croissante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(simple) (2,73)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floricele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(cu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(2,64)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cereale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micul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dejun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(2,59)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bomboane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gumate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(2.57)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friptură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(2.54)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briose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(2,50)</a:t>
            </a:r>
          </a:p>
        </p:txBody>
      </p:sp>
    </p:spTree>
    <p:extLst>
      <p:ext uri="{BB962C8B-B14F-4D97-AF65-F5344CB8AC3E}">
        <p14:creationId xmlns:p14="http://schemas.microsoft.com/office/powerpoint/2010/main" val="240689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ddiction to food">
            <a:extLst>
              <a:ext uri="{FF2B5EF4-FFF2-40B4-BE49-F238E27FC236}">
                <a16:creationId xmlns:a16="http://schemas.microsoft.com/office/drawing/2014/main" id="{C03FB8C0-BCAA-4D2D-AD5E-1C4BE1500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69" y="190004"/>
            <a:ext cx="7404707" cy="662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85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87867" y="465667"/>
            <a:ext cx="10634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C9DA0-C0B6-425B-88AF-7EE3B278364D}"/>
              </a:ext>
            </a:extLst>
          </p:cNvPr>
          <p:cNvSpPr/>
          <p:nvPr/>
        </p:nvSpPr>
        <p:spPr>
          <a:xfrm>
            <a:off x="1157844" y="249956"/>
            <a:ext cx="10545288" cy="655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Alimente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neprocesate,care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nu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dau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dependenta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castraveți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(1.53),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morcovi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(1,60),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fasole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fără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sos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(1,63),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mere (1,66),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orez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brun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(1,74),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broccoli (1,74),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banane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(1,77),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somon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(1,84)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porumb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fără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(1,87)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căpșuni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(1,88),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batoane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granola (1,93),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apă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(1,94),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crackers (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simplu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(2.07),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covrigi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(2,13),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piept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de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ferma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(2,16),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ouă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(2,18),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oleaginoase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(2,47)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8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7A6785-6AEF-4EDC-ADBE-63A1C0371D97}"/>
              </a:ext>
            </a:extLst>
          </p:cNvPr>
          <p:cNvSpPr/>
          <p:nvPr/>
        </p:nvSpPr>
        <p:spPr>
          <a:xfrm>
            <a:off x="184068" y="305068"/>
            <a:ext cx="853835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Alimentele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procesate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sunt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obicei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concepute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 fi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hiper-palatabile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încât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aibă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un gust cu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adevărat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bun.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asemenea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conțin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cantități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calorii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provoacă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dezechilibre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glicemiei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Aceștia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factori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cunoscuți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care pot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provoca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pofte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alimentare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acestea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contribuitor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comportamentul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alimentar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asemănător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dependenței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creierul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uman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Creierul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are un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recompensare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secretă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dopamina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substanțe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chimice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care ne fac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simtim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bine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atunci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când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mâncam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recompense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explică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multor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oameni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le place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mănânce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Se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asigură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mănâncă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suficientă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mâncare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obține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toată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nutrienții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care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organismul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nevoie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Consumul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alimentelor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procesate,junk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food,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eliberează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cantități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masive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substanțe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chimice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care fac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oamenii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simta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repede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bine,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comparație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alimentele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neprocesate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trimit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catre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creier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snale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placer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satietate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Creierul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caută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apoi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multă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recompensă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provocând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pofte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alimente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hipercompensante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duce la un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ciclu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vicios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numit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comportament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alimentar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asemănător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dependenței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dependență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alimente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addiction to food">
            <a:extLst>
              <a:ext uri="{FF2B5EF4-FFF2-40B4-BE49-F238E27FC236}">
                <a16:creationId xmlns:a16="http://schemas.microsoft.com/office/drawing/2014/main" id="{B240F5C1-9602-4AC3-AFAF-29C3C1251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526" y="1797256"/>
            <a:ext cx="3047406" cy="19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98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mmonly referred to as the âmolecule of motivation,â dopamine helps give our brain the necessary focus and drive to perform our daily tasks. Dopamine is also v">
            <a:extLst>
              <a:ext uri="{FF2B5EF4-FFF2-40B4-BE49-F238E27FC236}">
                <a16:creationId xmlns:a16="http://schemas.microsoft.com/office/drawing/2014/main" id="{E68E4B73-D51B-4E0D-8B7A-E1E742C4B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40" y="324839"/>
            <a:ext cx="451485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ere's what your body REALLY wants when you have a food craving. Click the image for the full article.">
            <a:extLst>
              <a:ext uri="{FF2B5EF4-FFF2-40B4-BE49-F238E27FC236}">
                <a16:creationId xmlns:a16="http://schemas.microsoft.com/office/drawing/2014/main" id="{B87B466F-2BD0-4575-860D-0FFB1F26D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63" y="974519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0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vercomingms.org/wp-content/uploads/OMS-Diet-Infographic8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238"/>
            <a:ext cx="4278735" cy="32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6BB48836-1F15-4A03-AED2-FB3338AD8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80" y="102238"/>
            <a:ext cx="4270916" cy="32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EC3EE395-562C-4D2B-B7B8-774933C57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052" y="2720822"/>
            <a:ext cx="3644157" cy="389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2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verything you need to start your Weight Management Programme #stylenovi">
            <a:extLst>
              <a:ext uri="{FF2B5EF4-FFF2-40B4-BE49-F238E27FC236}">
                <a16:creationId xmlns:a16="http://schemas.microsoft.com/office/drawing/2014/main" id="{B58632E4-337C-4BAB-AD81-145E93CF0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89" y="0"/>
            <a:ext cx="82830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1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addiction to food">
            <a:extLst>
              <a:ext uri="{FF2B5EF4-FFF2-40B4-BE49-F238E27FC236}">
                <a16:creationId xmlns:a16="http://schemas.microsoft.com/office/drawing/2014/main" id="{2B401BDC-C673-4FE4-9216-EDD2163B4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05" y="118753"/>
            <a:ext cx="10120853" cy="662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372802"/>
      </p:ext>
    </p:extLst>
  </p:cSld>
  <p:clrMapOvr>
    <a:masterClrMapping/>
  </p:clrMapOvr>
</p:sld>
</file>

<file path=ppt/theme/theme1.xml><?xml version="1.0" encoding="utf-8"?>
<a:theme xmlns:a="http://schemas.openxmlformats.org/drawingml/2006/main" name="Fațetă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7235</TotalTime>
  <Words>894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inherit</vt:lpstr>
      <vt:lpstr>Trebuchet MS</vt:lpstr>
      <vt:lpstr>Verdana</vt:lpstr>
      <vt:lpstr>Wingdings 3</vt:lpstr>
      <vt:lpstr>Fațetă</vt:lpstr>
      <vt:lpstr>Dependentele alimentare si aditivii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cristina mocanu</dc:creator>
  <cp:lastModifiedBy>cristina mocanu</cp:lastModifiedBy>
  <cp:revision>550</cp:revision>
  <dcterms:created xsi:type="dcterms:W3CDTF">2017-02-08T17:04:01Z</dcterms:created>
  <dcterms:modified xsi:type="dcterms:W3CDTF">2019-12-10T21:12:23Z</dcterms:modified>
</cp:coreProperties>
</file>